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26"/>
  </p:handoutMasterIdLst>
  <p:sldIdLst>
    <p:sldId id="283" r:id="rId2"/>
    <p:sldId id="256" r:id="rId3"/>
    <p:sldId id="279" r:id="rId4"/>
    <p:sldId id="280" r:id="rId5"/>
    <p:sldId id="257" r:id="rId6"/>
    <p:sldId id="268" r:id="rId7"/>
    <p:sldId id="259" r:id="rId8"/>
    <p:sldId id="269" r:id="rId9"/>
    <p:sldId id="260" r:id="rId10"/>
    <p:sldId id="270" r:id="rId11"/>
    <p:sldId id="261" r:id="rId12"/>
    <p:sldId id="271" r:id="rId13"/>
    <p:sldId id="262" r:id="rId14"/>
    <p:sldId id="272" r:id="rId15"/>
    <p:sldId id="264" r:id="rId16"/>
    <p:sldId id="273" r:id="rId17"/>
    <p:sldId id="265" r:id="rId18"/>
    <p:sldId id="274" r:id="rId19"/>
    <p:sldId id="275" r:id="rId20"/>
    <p:sldId id="276" r:id="rId21"/>
    <p:sldId id="277" r:id="rId22"/>
    <p:sldId id="278" r:id="rId23"/>
    <p:sldId id="281" r:id="rId24"/>
    <p:sldId id="282"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78AB9CB-B1CB-4494-881B-6E1861F355AE}" type="datetimeFigureOut">
              <a:rPr lang="en-US" smtClean="0"/>
              <a:t>3/3/2014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36A3847-DDAB-4EBC-B352-A2A2E8739953}" type="slidenum">
              <a:rPr lang="en-US" smtClean="0"/>
              <a:t>‹#›</a:t>
            </a:fld>
            <a:endParaRPr lang="en-US"/>
          </a:p>
        </p:txBody>
      </p:sp>
    </p:spTree>
    <p:extLst>
      <p:ext uri="{BB962C8B-B14F-4D97-AF65-F5344CB8AC3E}">
        <p14:creationId xmlns:p14="http://schemas.microsoft.com/office/powerpoint/2010/main" val="144486723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0BE8C87-866C-4D3A-A561-2326A3542FB3}" type="datetimeFigureOut">
              <a:rPr lang="en-US" smtClean="0"/>
              <a:t>3/3/2014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B404B1-F1C5-45AA-92F4-0CF1B3319046}" type="slidenum">
              <a:rPr lang="en-US" smtClean="0"/>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BE8C87-866C-4D3A-A561-2326A3542FB3}" type="datetimeFigureOut">
              <a:rPr lang="en-US" smtClean="0"/>
              <a:t>3/3/2014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B404B1-F1C5-45AA-92F4-0CF1B331904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0BE8C87-866C-4D3A-A561-2326A3542FB3}" type="datetimeFigureOut">
              <a:rPr lang="en-US" smtClean="0"/>
              <a:t>3/3/2014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B404B1-F1C5-45AA-92F4-0CF1B331904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BE8C87-866C-4D3A-A561-2326A3542FB3}" type="datetimeFigureOut">
              <a:rPr lang="en-US" smtClean="0"/>
              <a:t>3/3/2014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B404B1-F1C5-45AA-92F4-0CF1B331904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0BE8C87-866C-4D3A-A561-2326A3542FB3}" type="datetimeFigureOut">
              <a:rPr lang="en-US" smtClean="0"/>
              <a:t>3/3/2014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B404B1-F1C5-45AA-92F4-0CF1B3319046}" type="slidenum">
              <a:rPr lang="en-US" smtClean="0"/>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0BE8C87-866C-4D3A-A561-2326A3542FB3}" type="datetimeFigureOut">
              <a:rPr lang="en-US" smtClean="0"/>
              <a:t>3/3/2014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B404B1-F1C5-45AA-92F4-0CF1B331904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0BE8C87-866C-4D3A-A561-2326A3542FB3}" type="datetimeFigureOut">
              <a:rPr lang="en-US" smtClean="0"/>
              <a:t>3/3/2014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5B404B1-F1C5-45AA-92F4-0CF1B3319046}" type="slidenum">
              <a:rPr lang="en-US" smtClean="0"/>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0BE8C87-866C-4D3A-A561-2326A3542FB3}" type="datetimeFigureOut">
              <a:rPr lang="en-US" smtClean="0"/>
              <a:t>3/3/2014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5B404B1-F1C5-45AA-92F4-0CF1B331904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BE8C87-866C-4D3A-A561-2326A3542FB3}" type="datetimeFigureOut">
              <a:rPr lang="en-US" smtClean="0"/>
              <a:t>3/3/2014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5B404B1-F1C5-45AA-92F4-0CF1B331904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BE8C87-866C-4D3A-A561-2326A3542FB3}" type="datetimeFigureOut">
              <a:rPr lang="en-US" smtClean="0"/>
              <a:t>3/3/2014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B404B1-F1C5-45AA-92F4-0CF1B3319046}" type="slidenum">
              <a:rPr lang="en-US" smtClean="0"/>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BE8C87-866C-4D3A-A561-2326A3542FB3}" type="datetimeFigureOut">
              <a:rPr lang="en-US" smtClean="0"/>
              <a:t>3/3/2014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B404B1-F1C5-45AA-92F4-0CF1B3319046}"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60BE8C87-866C-4D3A-A561-2326A3542FB3}" type="datetimeFigureOut">
              <a:rPr lang="en-US" smtClean="0"/>
              <a:t>3/3/2014</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15B404B1-F1C5-45AA-92F4-0CF1B3319046}"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youtube.com/watch?v=zVKOSaBGPQE" TargetMode="External"/><Relationship Id="rId2" Type="http://schemas.openxmlformats.org/officeDocument/2006/relationships/hyperlink" Target="http://www.youtube.com/watch?v=VD-wp0O7G4o" TargetMode="External"/><Relationship Id="rId1" Type="http://schemas.openxmlformats.org/officeDocument/2006/relationships/slideLayout" Target="../slideLayouts/slideLayout2.xml"/><Relationship Id="rId6" Type="http://schemas.openxmlformats.org/officeDocument/2006/relationships/hyperlink" Target="http://www.youtube.com/watch?v=nMoVS1bXljc" TargetMode="External"/><Relationship Id="rId5" Type="http://schemas.openxmlformats.org/officeDocument/2006/relationships/hyperlink" Target="http://www.youtube.com/watch?v=P9dvknOCdCY" TargetMode="External"/><Relationship Id="rId4" Type="http://schemas.openxmlformats.org/officeDocument/2006/relationships/hyperlink" Target="http://www.youtube.com/watch?v=Sc7AQp0_zfo"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pPr algn="ctr"/>
            <a:r>
              <a:rPr lang="en-US" dirty="0" smtClean="0"/>
              <a:t>Open a new word document</a:t>
            </a:r>
            <a:endParaRPr lang="en-US" dirty="0"/>
          </a:p>
        </p:txBody>
      </p:sp>
      <p:sp>
        <p:nvSpPr>
          <p:cNvPr id="5" name="Subtitle 4"/>
          <p:cNvSpPr>
            <a:spLocks noGrp="1"/>
          </p:cNvSpPr>
          <p:nvPr>
            <p:ph type="subTitle" idx="1"/>
          </p:nvPr>
        </p:nvSpPr>
        <p:spPr>
          <a:xfrm>
            <a:off x="1371600" y="3581400"/>
            <a:ext cx="6400800" cy="1752600"/>
          </a:xfrm>
        </p:spPr>
        <p:txBody>
          <a:bodyPr>
            <a:noAutofit/>
          </a:bodyPr>
          <a:lstStyle/>
          <a:p>
            <a:pPr algn="ctr"/>
            <a:r>
              <a:rPr lang="en-US" sz="4800" dirty="0" smtClean="0"/>
              <a:t>Title it:</a:t>
            </a:r>
          </a:p>
          <a:p>
            <a:pPr algn="ctr"/>
            <a:r>
              <a:rPr lang="en-US" sz="4800" dirty="0" smtClean="0"/>
              <a:t> KIDS ADVERTISING TECHNIQUES</a:t>
            </a:r>
            <a:endParaRPr lang="en-US" sz="4800" dirty="0"/>
          </a:p>
        </p:txBody>
      </p:sp>
    </p:spTree>
    <p:extLst>
      <p:ext uri="{BB962C8B-B14F-4D97-AF65-F5344CB8AC3E}">
        <p14:creationId xmlns:p14="http://schemas.microsoft.com/office/powerpoint/2010/main" val="289164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Life Like Settings—What to write</a:t>
            </a:r>
            <a:endParaRPr lang="en-US" dirty="0"/>
          </a:p>
        </p:txBody>
      </p:sp>
      <p:sp>
        <p:nvSpPr>
          <p:cNvPr id="3" name="Content Placeholder 2"/>
          <p:cNvSpPr>
            <a:spLocks noGrp="1"/>
          </p:cNvSpPr>
          <p:nvPr>
            <p:ph idx="1"/>
          </p:nvPr>
        </p:nvSpPr>
        <p:spPr/>
        <p:txBody>
          <a:bodyPr>
            <a:normAutofit/>
          </a:bodyPr>
          <a:lstStyle/>
          <a:p>
            <a:r>
              <a:rPr lang="en-US" sz="4800" dirty="0" smtClean="0"/>
              <a:t>Toys are shown in real settings doing things.  </a:t>
            </a:r>
          </a:p>
          <a:p>
            <a:r>
              <a:rPr lang="en-US" sz="4800" dirty="0" smtClean="0"/>
              <a:t>Example:  Barbie’s Dune Buggy does not come with a sand beach but the commercial might show one</a:t>
            </a:r>
            <a:endParaRPr lang="en-US" sz="4800" dirty="0"/>
          </a:p>
        </p:txBody>
      </p:sp>
    </p:spTree>
    <p:extLst>
      <p:ext uri="{BB962C8B-B14F-4D97-AF65-F5344CB8AC3E}">
        <p14:creationId xmlns:p14="http://schemas.microsoft.com/office/powerpoint/2010/main" val="16737302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Sounds good</a:t>
            </a:r>
            <a:endParaRPr lang="en-US" dirty="0"/>
          </a:p>
        </p:txBody>
      </p:sp>
      <p:sp>
        <p:nvSpPr>
          <p:cNvPr id="3" name="Content Placeholder 2"/>
          <p:cNvSpPr>
            <a:spLocks noGrp="1"/>
          </p:cNvSpPr>
          <p:nvPr>
            <p:ph idx="1"/>
          </p:nvPr>
        </p:nvSpPr>
        <p:spPr/>
        <p:txBody>
          <a:bodyPr>
            <a:normAutofit/>
          </a:bodyPr>
          <a:lstStyle/>
          <a:p>
            <a:r>
              <a:rPr lang="en-US" sz="3600" dirty="0" smtClean="0"/>
              <a:t>Music and other sound effects add to the excitement of commercials.  Sounds can make toys seem more life like or less life like, as in a music video.  It sets the mood</a:t>
            </a:r>
          </a:p>
          <a:p>
            <a:r>
              <a:rPr lang="en-US" sz="3600" dirty="0" smtClean="0"/>
              <a:t>Example—Fun dance music playing in the background of the commercial for a new doll</a:t>
            </a:r>
            <a:endParaRPr lang="en-US" sz="3600" dirty="0"/>
          </a:p>
        </p:txBody>
      </p:sp>
    </p:spTree>
    <p:extLst>
      <p:ext uri="{BB962C8B-B14F-4D97-AF65-F5344CB8AC3E}">
        <p14:creationId xmlns:p14="http://schemas.microsoft.com/office/powerpoint/2010/main" val="42357651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Sounds good—What to write</a:t>
            </a:r>
            <a:endParaRPr lang="en-US" dirty="0"/>
          </a:p>
        </p:txBody>
      </p:sp>
      <p:sp>
        <p:nvSpPr>
          <p:cNvPr id="3" name="Content Placeholder 2"/>
          <p:cNvSpPr>
            <a:spLocks noGrp="1"/>
          </p:cNvSpPr>
          <p:nvPr>
            <p:ph idx="1"/>
          </p:nvPr>
        </p:nvSpPr>
        <p:spPr/>
        <p:txBody>
          <a:bodyPr>
            <a:normAutofit/>
          </a:bodyPr>
          <a:lstStyle/>
          <a:p>
            <a:r>
              <a:rPr lang="en-US" sz="4400" dirty="0" smtClean="0"/>
              <a:t>Music and other sound effects add to the excitement of commercials and set the mood</a:t>
            </a:r>
          </a:p>
          <a:p>
            <a:r>
              <a:rPr lang="en-US" sz="4400" dirty="0" smtClean="0"/>
              <a:t>Example—Fun dance music playing in the background of the commercial for a new doll</a:t>
            </a:r>
            <a:endParaRPr lang="en-US" sz="4400" dirty="0"/>
          </a:p>
        </p:txBody>
      </p:sp>
    </p:spTree>
    <p:extLst>
      <p:ext uri="{BB962C8B-B14F-4D97-AF65-F5344CB8AC3E}">
        <p14:creationId xmlns:p14="http://schemas.microsoft.com/office/powerpoint/2010/main" val="17296204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Cute Celebrities</a:t>
            </a:r>
            <a:endParaRPr lang="en-US" dirty="0"/>
          </a:p>
        </p:txBody>
      </p:sp>
      <p:sp>
        <p:nvSpPr>
          <p:cNvPr id="3" name="Content Placeholder 2"/>
          <p:cNvSpPr>
            <a:spLocks noGrp="1"/>
          </p:cNvSpPr>
          <p:nvPr>
            <p:ph idx="1"/>
          </p:nvPr>
        </p:nvSpPr>
        <p:spPr/>
        <p:txBody>
          <a:bodyPr>
            <a:noAutofit/>
          </a:bodyPr>
          <a:lstStyle/>
          <a:p>
            <a:r>
              <a:rPr lang="en-US" sz="4400" dirty="0" smtClean="0"/>
              <a:t>Teenage Mutant Ninja Turtles sell pizza, Joe Cool sells cigarettes.  These are ways to get kids to identify with the product.</a:t>
            </a:r>
          </a:p>
          <a:p>
            <a:r>
              <a:rPr lang="en-US" sz="4400" dirty="0" smtClean="0"/>
              <a:t>Example—Kraft Mac and Cheese and </a:t>
            </a:r>
            <a:r>
              <a:rPr lang="en-US" sz="4400" dirty="0" err="1" smtClean="0"/>
              <a:t>Spongebob</a:t>
            </a:r>
            <a:endParaRPr lang="en-US" sz="4400" dirty="0"/>
          </a:p>
        </p:txBody>
      </p:sp>
    </p:spTree>
    <p:extLst>
      <p:ext uri="{BB962C8B-B14F-4D97-AF65-F5344CB8AC3E}">
        <p14:creationId xmlns:p14="http://schemas.microsoft.com/office/powerpoint/2010/main" val="39752197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Cute Celebrities—What to Write </a:t>
            </a:r>
            <a:endParaRPr lang="en-US" dirty="0"/>
          </a:p>
        </p:txBody>
      </p:sp>
      <p:sp>
        <p:nvSpPr>
          <p:cNvPr id="3" name="Content Placeholder 2"/>
          <p:cNvSpPr>
            <a:spLocks noGrp="1"/>
          </p:cNvSpPr>
          <p:nvPr>
            <p:ph idx="1"/>
          </p:nvPr>
        </p:nvSpPr>
        <p:spPr/>
        <p:txBody>
          <a:bodyPr>
            <a:noAutofit/>
          </a:bodyPr>
          <a:lstStyle/>
          <a:p>
            <a:r>
              <a:rPr lang="en-US" sz="4400" dirty="0" smtClean="0"/>
              <a:t>Teenage Mutant Ninja Turtles sell pizza, Joe Cool sells cigarettes.  These are ways to get kids to identify with the product.</a:t>
            </a:r>
          </a:p>
          <a:p>
            <a:r>
              <a:rPr lang="en-US" sz="4400" dirty="0" smtClean="0"/>
              <a:t>Example—Kraft Mac and Cheese and SpongeBob</a:t>
            </a:r>
            <a:endParaRPr lang="en-US" sz="4400" dirty="0"/>
          </a:p>
        </p:txBody>
      </p:sp>
    </p:spTree>
    <p:extLst>
      <p:ext uri="{BB962C8B-B14F-4D97-AF65-F5344CB8AC3E}">
        <p14:creationId xmlns:p14="http://schemas.microsoft.com/office/powerpoint/2010/main" val="20723375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Selective Editing</a:t>
            </a:r>
            <a:endParaRPr lang="en-US" dirty="0"/>
          </a:p>
        </p:txBody>
      </p:sp>
      <p:sp>
        <p:nvSpPr>
          <p:cNvPr id="3" name="Content Placeholder 2"/>
          <p:cNvSpPr>
            <a:spLocks noGrp="1"/>
          </p:cNvSpPr>
          <p:nvPr>
            <p:ph idx="1"/>
          </p:nvPr>
        </p:nvSpPr>
        <p:spPr/>
        <p:txBody>
          <a:bodyPr>
            <a:normAutofit/>
          </a:bodyPr>
          <a:lstStyle/>
          <a:p>
            <a:r>
              <a:rPr lang="en-US" sz="3600" dirty="0" smtClean="0"/>
              <a:t>Selective editing is used in all commercials but especially in commercials for athletic toys like Frisbees and footballs.  The commercial will show amazing catches and brilliant throws but most kids won’t get the same results.</a:t>
            </a:r>
          </a:p>
          <a:p>
            <a:r>
              <a:rPr lang="en-US" sz="3600" dirty="0" smtClean="0"/>
              <a:t>Example—Nerf football or dart gun</a:t>
            </a:r>
            <a:endParaRPr lang="en-US" sz="3600" dirty="0"/>
          </a:p>
        </p:txBody>
      </p:sp>
    </p:spTree>
    <p:extLst>
      <p:ext uri="{BB962C8B-B14F-4D97-AF65-F5344CB8AC3E}">
        <p14:creationId xmlns:p14="http://schemas.microsoft.com/office/powerpoint/2010/main" val="27138813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Selective Editing—What to Write</a:t>
            </a:r>
            <a:endParaRPr lang="en-US" dirty="0"/>
          </a:p>
        </p:txBody>
      </p:sp>
      <p:sp>
        <p:nvSpPr>
          <p:cNvPr id="3" name="Content Placeholder 2"/>
          <p:cNvSpPr>
            <a:spLocks noGrp="1"/>
          </p:cNvSpPr>
          <p:nvPr>
            <p:ph idx="1"/>
          </p:nvPr>
        </p:nvSpPr>
        <p:spPr/>
        <p:txBody>
          <a:bodyPr>
            <a:normAutofit/>
          </a:bodyPr>
          <a:lstStyle/>
          <a:p>
            <a:r>
              <a:rPr lang="en-US" sz="4800" dirty="0" smtClean="0"/>
              <a:t>The commercial will show amazing catches and brilliant throws but most kids won’t get the same results.</a:t>
            </a:r>
          </a:p>
          <a:p>
            <a:r>
              <a:rPr lang="en-US" sz="4800" dirty="0" smtClean="0"/>
              <a:t>Example—Nerf football or dart gun</a:t>
            </a:r>
            <a:endParaRPr lang="en-US" sz="4800" dirty="0"/>
          </a:p>
        </p:txBody>
      </p:sp>
    </p:spTree>
    <p:extLst>
      <p:ext uri="{BB962C8B-B14F-4D97-AF65-F5344CB8AC3E}">
        <p14:creationId xmlns:p14="http://schemas.microsoft.com/office/powerpoint/2010/main" val="36669809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Family Fun</a:t>
            </a:r>
            <a:endParaRPr lang="en-US" dirty="0"/>
          </a:p>
        </p:txBody>
      </p:sp>
      <p:sp>
        <p:nvSpPr>
          <p:cNvPr id="3" name="Content Placeholder 2"/>
          <p:cNvSpPr>
            <a:spLocks noGrp="1"/>
          </p:cNvSpPr>
          <p:nvPr>
            <p:ph idx="1"/>
          </p:nvPr>
        </p:nvSpPr>
        <p:spPr/>
        <p:txBody>
          <a:bodyPr>
            <a:normAutofit/>
          </a:bodyPr>
          <a:lstStyle/>
          <a:p>
            <a:r>
              <a:rPr lang="en-US" sz="4000" dirty="0" smtClean="0"/>
              <a:t>“This is something the whole family can do together!” Many of these commercials show parents and kids playing with these toys together</a:t>
            </a:r>
          </a:p>
          <a:p>
            <a:r>
              <a:rPr lang="en-US" sz="4000" dirty="0" smtClean="0"/>
              <a:t>Example—Very common for Board Games</a:t>
            </a:r>
            <a:endParaRPr lang="en-US" sz="4000" dirty="0"/>
          </a:p>
        </p:txBody>
      </p:sp>
    </p:spTree>
    <p:extLst>
      <p:ext uri="{BB962C8B-B14F-4D97-AF65-F5344CB8AC3E}">
        <p14:creationId xmlns:p14="http://schemas.microsoft.com/office/powerpoint/2010/main" val="111955557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Family Fun—What to write</a:t>
            </a:r>
            <a:endParaRPr lang="en-US" dirty="0"/>
          </a:p>
        </p:txBody>
      </p:sp>
      <p:sp>
        <p:nvSpPr>
          <p:cNvPr id="3" name="Content Placeholder 2"/>
          <p:cNvSpPr>
            <a:spLocks noGrp="1"/>
          </p:cNvSpPr>
          <p:nvPr>
            <p:ph idx="1"/>
          </p:nvPr>
        </p:nvSpPr>
        <p:spPr/>
        <p:txBody>
          <a:bodyPr>
            <a:normAutofit/>
          </a:bodyPr>
          <a:lstStyle/>
          <a:p>
            <a:r>
              <a:rPr lang="en-US" sz="4800" dirty="0" smtClean="0"/>
              <a:t>Many of these commercials show parents and kids playing with these toys together</a:t>
            </a:r>
          </a:p>
          <a:p>
            <a:r>
              <a:rPr lang="en-US" sz="4800" dirty="0" smtClean="0"/>
              <a:t>Example—Very common for Board Games</a:t>
            </a:r>
            <a:endParaRPr lang="en-US" sz="4800" dirty="0"/>
          </a:p>
        </p:txBody>
      </p:sp>
    </p:spTree>
    <p:extLst>
      <p:ext uri="{BB962C8B-B14F-4D97-AF65-F5344CB8AC3E}">
        <p14:creationId xmlns:p14="http://schemas.microsoft.com/office/powerpoint/2010/main" val="31647943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Excitement!</a:t>
            </a:r>
            <a:endParaRPr lang="en-US" dirty="0"/>
          </a:p>
        </p:txBody>
      </p:sp>
      <p:sp>
        <p:nvSpPr>
          <p:cNvPr id="3" name="Content Placeholder 2"/>
          <p:cNvSpPr>
            <a:spLocks noGrp="1"/>
          </p:cNvSpPr>
          <p:nvPr>
            <p:ph idx="1"/>
          </p:nvPr>
        </p:nvSpPr>
        <p:spPr/>
        <p:txBody>
          <a:bodyPr>
            <a:normAutofit/>
          </a:bodyPr>
          <a:lstStyle/>
          <a:p>
            <a:r>
              <a:rPr lang="en-US" sz="6000" dirty="0" smtClean="0"/>
              <a:t>Watch the expressions on the kids’ faces.  They are happy and never bored.  </a:t>
            </a:r>
            <a:endParaRPr lang="en-US" sz="6000" dirty="0"/>
          </a:p>
        </p:txBody>
      </p:sp>
    </p:spTree>
    <p:extLst>
      <p:ext uri="{BB962C8B-B14F-4D97-AF65-F5344CB8AC3E}">
        <p14:creationId xmlns:p14="http://schemas.microsoft.com/office/powerpoint/2010/main" val="34815792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Techniques Used to Advertise to Kids</a:t>
            </a:r>
            <a:endParaRPr lang="en-US" dirty="0"/>
          </a:p>
        </p:txBody>
      </p:sp>
    </p:spTree>
    <p:extLst>
      <p:ext uri="{BB962C8B-B14F-4D97-AF65-F5344CB8AC3E}">
        <p14:creationId xmlns:p14="http://schemas.microsoft.com/office/powerpoint/2010/main" val="385459522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Excitement!—What to Write</a:t>
            </a:r>
            <a:endParaRPr lang="en-US" dirty="0"/>
          </a:p>
        </p:txBody>
      </p:sp>
      <p:sp>
        <p:nvSpPr>
          <p:cNvPr id="3" name="Content Placeholder 2"/>
          <p:cNvSpPr>
            <a:spLocks noGrp="1"/>
          </p:cNvSpPr>
          <p:nvPr>
            <p:ph idx="1"/>
          </p:nvPr>
        </p:nvSpPr>
        <p:spPr/>
        <p:txBody>
          <a:bodyPr>
            <a:normAutofit/>
          </a:bodyPr>
          <a:lstStyle/>
          <a:p>
            <a:r>
              <a:rPr lang="en-US" sz="4000" dirty="0" smtClean="0"/>
              <a:t>Watch the expressions on the kids’ faces.  They are happy and never bored.  </a:t>
            </a:r>
          </a:p>
          <a:p>
            <a:r>
              <a:rPr lang="en-US" sz="4000" dirty="0" smtClean="0"/>
              <a:t>Example—You never see kids fighting and yelling or crying over a toy not working </a:t>
            </a:r>
            <a:endParaRPr lang="en-US" sz="4000" dirty="0"/>
          </a:p>
        </p:txBody>
      </p:sp>
    </p:spTree>
    <p:extLst>
      <p:ext uri="{BB962C8B-B14F-4D97-AF65-F5344CB8AC3E}">
        <p14:creationId xmlns:p14="http://schemas.microsoft.com/office/powerpoint/2010/main" val="409253816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 Power</a:t>
            </a:r>
            <a:endParaRPr lang="en-US" dirty="0"/>
          </a:p>
        </p:txBody>
      </p:sp>
      <p:sp>
        <p:nvSpPr>
          <p:cNvPr id="3" name="Content Placeholder 2"/>
          <p:cNvSpPr>
            <a:spLocks noGrp="1"/>
          </p:cNvSpPr>
          <p:nvPr>
            <p:ph idx="1"/>
          </p:nvPr>
        </p:nvSpPr>
        <p:spPr/>
        <p:txBody>
          <a:bodyPr>
            <a:normAutofit/>
          </a:bodyPr>
          <a:lstStyle/>
          <a:p>
            <a:r>
              <a:rPr lang="en-US" sz="4400" dirty="0" smtClean="0"/>
              <a:t>Sports Heroes, movie stars, teenage heartthrobs tell kids what to eat and wear.  Stars get paid to do this but it looks like they LOVE the product</a:t>
            </a:r>
            <a:endParaRPr lang="en-US" sz="4400" dirty="0"/>
          </a:p>
        </p:txBody>
      </p:sp>
    </p:spTree>
    <p:extLst>
      <p:ext uri="{BB962C8B-B14F-4D97-AF65-F5344CB8AC3E}">
        <p14:creationId xmlns:p14="http://schemas.microsoft.com/office/powerpoint/2010/main" val="210762938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 Power—What to Write</a:t>
            </a:r>
            <a:endParaRPr lang="en-US" dirty="0"/>
          </a:p>
        </p:txBody>
      </p:sp>
      <p:sp>
        <p:nvSpPr>
          <p:cNvPr id="3" name="Content Placeholder 2"/>
          <p:cNvSpPr>
            <a:spLocks noGrp="1"/>
          </p:cNvSpPr>
          <p:nvPr>
            <p:ph idx="1"/>
          </p:nvPr>
        </p:nvSpPr>
        <p:spPr/>
        <p:txBody>
          <a:bodyPr>
            <a:normAutofit/>
          </a:bodyPr>
          <a:lstStyle/>
          <a:p>
            <a:r>
              <a:rPr lang="en-US" sz="4400" dirty="0" smtClean="0"/>
              <a:t>Sports Heroes, movie stars, teenage heartthrobs tell kids what to eat and wear.  Stars get paid to do this but it looks like they LOVE the product</a:t>
            </a:r>
            <a:endParaRPr lang="en-US" sz="4400" dirty="0"/>
          </a:p>
        </p:txBody>
      </p:sp>
    </p:spTree>
    <p:extLst>
      <p:ext uri="{BB962C8B-B14F-4D97-AF65-F5344CB8AC3E}">
        <p14:creationId xmlns:p14="http://schemas.microsoft.com/office/powerpoint/2010/main" val="369881825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Commercials</a:t>
            </a:r>
            <a:endParaRPr lang="en-US" dirty="0"/>
          </a:p>
        </p:txBody>
      </p:sp>
      <p:sp>
        <p:nvSpPr>
          <p:cNvPr id="3" name="Content Placeholder 2"/>
          <p:cNvSpPr>
            <a:spLocks noGrp="1"/>
          </p:cNvSpPr>
          <p:nvPr>
            <p:ph idx="1"/>
          </p:nvPr>
        </p:nvSpPr>
        <p:spPr/>
        <p:txBody>
          <a:bodyPr>
            <a:normAutofit fontScale="85000" lnSpcReduction="20000"/>
          </a:bodyPr>
          <a:lstStyle/>
          <a:p>
            <a:r>
              <a:rPr lang="en-US" dirty="0"/>
              <a:t>Ideal Kids</a:t>
            </a:r>
          </a:p>
          <a:p>
            <a:pPr lvl="1"/>
            <a:r>
              <a:rPr lang="en-US" u="sng" dirty="0">
                <a:hlinkClick r:id="rId2"/>
              </a:rPr>
              <a:t>http://www.youtube.com/watch?v=VD-wp0O7G4o</a:t>
            </a:r>
            <a:r>
              <a:rPr lang="en-US" dirty="0"/>
              <a:t> (Play-</a:t>
            </a:r>
            <a:r>
              <a:rPr lang="en-US" dirty="0" err="1"/>
              <a:t>Doh</a:t>
            </a:r>
            <a:r>
              <a:rPr lang="en-US" dirty="0"/>
              <a:t> Burger Factory)</a:t>
            </a:r>
          </a:p>
          <a:p>
            <a:r>
              <a:rPr lang="en-US" dirty="0"/>
              <a:t>Heart Springs</a:t>
            </a:r>
          </a:p>
          <a:p>
            <a:pPr lvl="1"/>
            <a:r>
              <a:rPr lang="en-US" u="sng" dirty="0">
                <a:hlinkClick r:id="rId3"/>
              </a:rPr>
              <a:t>http://www.youtube.com/watch?v=zVKOSaBGPQE</a:t>
            </a:r>
            <a:r>
              <a:rPr lang="en-US" dirty="0"/>
              <a:t> (Disney World—Making Memories)</a:t>
            </a:r>
          </a:p>
          <a:p>
            <a:r>
              <a:rPr lang="en-US" dirty="0"/>
              <a:t>Amazing Toys</a:t>
            </a:r>
          </a:p>
          <a:p>
            <a:pPr lvl="1"/>
            <a:r>
              <a:rPr lang="en-US" dirty="0">
                <a:hlinkClick r:id="rId4"/>
              </a:rPr>
              <a:t>http://</a:t>
            </a:r>
            <a:r>
              <a:rPr lang="en-US" dirty="0" smtClean="0">
                <a:hlinkClick r:id="rId4"/>
              </a:rPr>
              <a:t>www.youtube.com/watch?v=Sc7AQp0_zfo</a:t>
            </a:r>
            <a:r>
              <a:rPr lang="en-US" dirty="0" smtClean="0"/>
              <a:t> (</a:t>
            </a:r>
            <a:r>
              <a:rPr lang="en-US" dirty="0"/>
              <a:t>Hot </a:t>
            </a:r>
            <a:r>
              <a:rPr lang="en-US" dirty="0" smtClean="0"/>
              <a:t>Wheels)</a:t>
            </a:r>
            <a:endParaRPr lang="en-US" dirty="0"/>
          </a:p>
          <a:p>
            <a:r>
              <a:rPr lang="en-US" dirty="0"/>
              <a:t>Life-Like Setting</a:t>
            </a:r>
          </a:p>
          <a:p>
            <a:pPr lvl="1"/>
            <a:r>
              <a:rPr lang="en-US" u="sng" dirty="0">
                <a:hlinkClick r:id="rId5"/>
              </a:rPr>
              <a:t>http://www.youtube.com/watch?v=P9dvknOCdCY</a:t>
            </a:r>
            <a:r>
              <a:rPr lang="en-US" dirty="0"/>
              <a:t> (GI Joe Shark)</a:t>
            </a:r>
          </a:p>
          <a:p>
            <a:r>
              <a:rPr lang="en-US" dirty="0"/>
              <a:t>Selective Editing</a:t>
            </a:r>
          </a:p>
          <a:p>
            <a:pPr lvl="1"/>
            <a:r>
              <a:rPr lang="en-US" u="sng" dirty="0">
                <a:hlinkClick r:id="rId6"/>
              </a:rPr>
              <a:t>http://</a:t>
            </a:r>
            <a:r>
              <a:rPr lang="en-US" u="sng" dirty="0" smtClean="0">
                <a:hlinkClick r:id="rId6"/>
              </a:rPr>
              <a:t>www.youtube.com/watch?v=nMoVS1bXljc</a:t>
            </a:r>
            <a:r>
              <a:rPr lang="en-US" u="sng" dirty="0" smtClean="0"/>
              <a:t> </a:t>
            </a:r>
            <a:r>
              <a:rPr lang="en-US" dirty="0" smtClean="0"/>
              <a:t>(Hot Wheels Wall Track)</a:t>
            </a:r>
          </a:p>
          <a:p>
            <a:pPr lvl="2"/>
            <a:r>
              <a:rPr lang="en-US" dirty="0" smtClean="0"/>
              <a:t>Trust me it does not work like this (also takes </a:t>
            </a:r>
            <a:r>
              <a:rPr lang="en-US" smtClean="0"/>
              <a:t>paint off)</a:t>
            </a:r>
            <a:endParaRPr lang="en-US" dirty="0"/>
          </a:p>
          <a:p>
            <a:r>
              <a:rPr lang="en-US" dirty="0"/>
              <a:t>Star Power</a:t>
            </a:r>
          </a:p>
          <a:p>
            <a:r>
              <a:rPr lang="en-US" dirty="0" smtClean="0"/>
              <a:t>Sounds </a:t>
            </a:r>
            <a:r>
              <a:rPr lang="en-US" dirty="0"/>
              <a:t>good</a:t>
            </a:r>
          </a:p>
          <a:p>
            <a:r>
              <a:rPr lang="en-US" dirty="0"/>
              <a:t>Cute Celebrities</a:t>
            </a:r>
          </a:p>
          <a:p>
            <a:r>
              <a:rPr lang="en-US" dirty="0"/>
              <a:t>Family Fun</a:t>
            </a:r>
          </a:p>
          <a:p>
            <a:r>
              <a:rPr lang="en-US" dirty="0"/>
              <a:t>Excitement</a:t>
            </a:r>
          </a:p>
          <a:p>
            <a:endParaRPr lang="en-US" dirty="0"/>
          </a:p>
        </p:txBody>
      </p:sp>
    </p:spTree>
    <p:extLst>
      <p:ext uri="{BB962C8B-B14F-4D97-AF65-F5344CB8AC3E}">
        <p14:creationId xmlns:p14="http://schemas.microsoft.com/office/powerpoint/2010/main" val="414960570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Assignment</a:t>
            </a:r>
            <a:endParaRPr lang="en-US" dirty="0"/>
          </a:p>
        </p:txBody>
      </p:sp>
      <p:sp>
        <p:nvSpPr>
          <p:cNvPr id="3" name="Content Placeholder 2"/>
          <p:cNvSpPr>
            <a:spLocks noGrp="1"/>
          </p:cNvSpPr>
          <p:nvPr>
            <p:ph idx="1"/>
          </p:nvPr>
        </p:nvSpPr>
        <p:spPr/>
        <p:txBody>
          <a:bodyPr>
            <a:normAutofit/>
          </a:bodyPr>
          <a:lstStyle/>
          <a:p>
            <a:r>
              <a:rPr lang="en-US" sz="4000" dirty="0" smtClean="0"/>
              <a:t>Find 2 kids commercials from YouTube</a:t>
            </a:r>
          </a:p>
          <a:p>
            <a:r>
              <a:rPr lang="en-US" sz="4000" dirty="0" smtClean="0"/>
              <a:t>View them</a:t>
            </a:r>
          </a:p>
          <a:p>
            <a:r>
              <a:rPr lang="en-US" sz="4000" dirty="0" smtClean="0"/>
              <a:t>Tell what technique is used (there may be more than one)</a:t>
            </a:r>
          </a:p>
          <a:p>
            <a:r>
              <a:rPr lang="en-US" sz="4000" dirty="0" smtClean="0"/>
              <a:t>Email your link and explanation to Mrs. Ferris</a:t>
            </a:r>
            <a:endParaRPr lang="en-US" sz="4000" dirty="0"/>
          </a:p>
        </p:txBody>
      </p:sp>
    </p:spTree>
    <p:extLst>
      <p:ext uri="{BB962C8B-B14F-4D97-AF65-F5344CB8AC3E}">
        <p14:creationId xmlns:p14="http://schemas.microsoft.com/office/powerpoint/2010/main" val="28735525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Ideal Kids</a:t>
            </a:r>
            <a:endParaRPr lang="en-US" dirty="0"/>
          </a:p>
        </p:txBody>
      </p:sp>
      <p:sp>
        <p:nvSpPr>
          <p:cNvPr id="3" name="Content Placeholder 2"/>
          <p:cNvSpPr>
            <a:spLocks noGrp="1"/>
          </p:cNvSpPr>
          <p:nvPr>
            <p:ph idx="1"/>
          </p:nvPr>
        </p:nvSpPr>
        <p:spPr/>
        <p:txBody>
          <a:bodyPr>
            <a:noAutofit/>
          </a:bodyPr>
          <a:lstStyle/>
          <a:p>
            <a:r>
              <a:rPr lang="en-US" sz="3200" dirty="0" smtClean="0"/>
              <a:t>The kids in commercials are often a little older and a little more perfect than the target audience of the ad—they are in other words, the role models for what the advertiser wants children in the target audience to think they want to be like.  </a:t>
            </a:r>
          </a:p>
          <a:p>
            <a:r>
              <a:rPr lang="en-US" sz="3200" dirty="0" smtClean="0"/>
              <a:t>Example—A commercial that is targeting 8 year olds for instance will use 11-12 year olds</a:t>
            </a:r>
            <a:endParaRPr lang="en-US" sz="3200" dirty="0"/>
          </a:p>
        </p:txBody>
      </p:sp>
    </p:spTree>
    <p:extLst>
      <p:ext uri="{BB962C8B-B14F-4D97-AF65-F5344CB8AC3E}">
        <p14:creationId xmlns:p14="http://schemas.microsoft.com/office/powerpoint/2010/main" val="37186108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Ideal Kids—What to Write in Notes</a:t>
            </a:r>
            <a:endParaRPr lang="en-US" dirty="0"/>
          </a:p>
        </p:txBody>
      </p:sp>
      <p:sp>
        <p:nvSpPr>
          <p:cNvPr id="3" name="Content Placeholder 2"/>
          <p:cNvSpPr>
            <a:spLocks noGrp="1"/>
          </p:cNvSpPr>
          <p:nvPr>
            <p:ph idx="1"/>
          </p:nvPr>
        </p:nvSpPr>
        <p:spPr/>
        <p:txBody>
          <a:bodyPr>
            <a:noAutofit/>
          </a:bodyPr>
          <a:lstStyle/>
          <a:p>
            <a:r>
              <a:rPr lang="en-US" sz="4400" dirty="0" smtClean="0"/>
              <a:t>Kids are often a little older and a little more perfect than the target audience of the ad</a:t>
            </a:r>
          </a:p>
          <a:p>
            <a:pPr marL="0" indent="0">
              <a:buNone/>
            </a:pPr>
            <a:endParaRPr lang="en-US" sz="4400" dirty="0" smtClean="0"/>
          </a:p>
          <a:p>
            <a:r>
              <a:rPr lang="en-US" sz="4400" dirty="0" smtClean="0"/>
              <a:t>Example—Uses 11-12 year olds for a toy for an 8 year old</a:t>
            </a:r>
            <a:endParaRPr lang="en-US" sz="4400" dirty="0"/>
          </a:p>
        </p:txBody>
      </p:sp>
    </p:spTree>
    <p:extLst>
      <p:ext uri="{BB962C8B-B14F-4D97-AF65-F5344CB8AC3E}">
        <p14:creationId xmlns:p14="http://schemas.microsoft.com/office/powerpoint/2010/main" val="28856780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Heart Strings</a:t>
            </a:r>
            <a:endParaRPr lang="en-US" dirty="0"/>
          </a:p>
        </p:txBody>
      </p:sp>
      <p:sp>
        <p:nvSpPr>
          <p:cNvPr id="3" name="Content Placeholder 2"/>
          <p:cNvSpPr>
            <a:spLocks noGrp="1"/>
          </p:cNvSpPr>
          <p:nvPr>
            <p:ph idx="1"/>
          </p:nvPr>
        </p:nvSpPr>
        <p:spPr/>
        <p:txBody>
          <a:bodyPr>
            <a:normAutofit/>
          </a:bodyPr>
          <a:lstStyle/>
          <a:p>
            <a:r>
              <a:rPr lang="en-US" sz="3600" dirty="0" smtClean="0"/>
              <a:t>Commercials often create an emotional ambience that draws you into the advertisement and makes you feel good.  We are more attracted to things that make us feel good</a:t>
            </a:r>
          </a:p>
          <a:p>
            <a:r>
              <a:rPr lang="en-US" sz="3600" dirty="0" smtClean="0"/>
              <a:t>Example—The “I am going to Disney” Commercials</a:t>
            </a:r>
            <a:endParaRPr lang="en-US" sz="3600" dirty="0"/>
          </a:p>
        </p:txBody>
      </p:sp>
    </p:spTree>
    <p:extLst>
      <p:ext uri="{BB962C8B-B14F-4D97-AF65-F5344CB8AC3E}">
        <p14:creationId xmlns:p14="http://schemas.microsoft.com/office/powerpoint/2010/main" val="36225514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Heart Strings—What to write</a:t>
            </a:r>
            <a:endParaRPr lang="en-US" dirty="0"/>
          </a:p>
        </p:txBody>
      </p:sp>
      <p:sp>
        <p:nvSpPr>
          <p:cNvPr id="3" name="Content Placeholder 2"/>
          <p:cNvSpPr>
            <a:spLocks noGrp="1"/>
          </p:cNvSpPr>
          <p:nvPr>
            <p:ph idx="1"/>
          </p:nvPr>
        </p:nvSpPr>
        <p:spPr/>
        <p:txBody>
          <a:bodyPr>
            <a:normAutofit/>
          </a:bodyPr>
          <a:lstStyle/>
          <a:p>
            <a:r>
              <a:rPr lang="en-US" sz="5400" dirty="0" smtClean="0"/>
              <a:t>Ad uses emotions to attract us to the product. </a:t>
            </a:r>
          </a:p>
          <a:p>
            <a:r>
              <a:rPr lang="en-US" sz="5400" dirty="0" smtClean="0"/>
              <a:t>Example—The “I am going to Disney” Commercials</a:t>
            </a:r>
            <a:endParaRPr lang="en-US" sz="5400" dirty="0"/>
          </a:p>
        </p:txBody>
      </p:sp>
    </p:spTree>
    <p:extLst>
      <p:ext uri="{BB962C8B-B14F-4D97-AF65-F5344CB8AC3E}">
        <p14:creationId xmlns:p14="http://schemas.microsoft.com/office/powerpoint/2010/main" val="17345493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Amazing Toys</a:t>
            </a:r>
            <a:endParaRPr lang="en-US" dirty="0"/>
          </a:p>
        </p:txBody>
      </p:sp>
      <p:sp>
        <p:nvSpPr>
          <p:cNvPr id="3" name="Content Placeholder 2"/>
          <p:cNvSpPr>
            <a:spLocks noGrp="1"/>
          </p:cNvSpPr>
          <p:nvPr>
            <p:ph idx="1"/>
          </p:nvPr>
        </p:nvSpPr>
        <p:spPr/>
        <p:txBody>
          <a:bodyPr>
            <a:normAutofit/>
          </a:bodyPr>
          <a:lstStyle/>
          <a:p>
            <a:r>
              <a:rPr lang="en-US" sz="4000" dirty="0" smtClean="0"/>
              <a:t>Many top commercials show their toys in life-like fashion, doing incredible things.  Airplanes that do loop the loops and cars doing wheelies, dolls cry.  </a:t>
            </a:r>
          </a:p>
          <a:p>
            <a:r>
              <a:rPr lang="en-US" sz="4000" dirty="0" smtClean="0"/>
              <a:t>Most toys don’t do these things in real life</a:t>
            </a:r>
            <a:endParaRPr lang="en-US" sz="4000" dirty="0"/>
          </a:p>
        </p:txBody>
      </p:sp>
    </p:spTree>
    <p:extLst>
      <p:ext uri="{BB962C8B-B14F-4D97-AF65-F5344CB8AC3E}">
        <p14:creationId xmlns:p14="http://schemas.microsoft.com/office/powerpoint/2010/main" val="35165151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Amazing Toys—What to write</a:t>
            </a:r>
            <a:endParaRPr lang="en-US" dirty="0"/>
          </a:p>
        </p:txBody>
      </p:sp>
      <p:sp>
        <p:nvSpPr>
          <p:cNvPr id="3" name="Content Placeholder 2"/>
          <p:cNvSpPr>
            <a:spLocks noGrp="1"/>
          </p:cNvSpPr>
          <p:nvPr>
            <p:ph idx="1"/>
          </p:nvPr>
        </p:nvSpPr>
        <p:spPr/>
        <p:txBody>
          <a:bodyPr>
            <a:noAutofit/>
          </a:bodyPr>
          <a:lstStyle/>
          <a:p>
            <a:r>
              <a:rPr lang="en-US" sz="6000" dirty="0" smtClean="0"/>
              <a:t>Show toys, doing incredible things. </a:t>
            </a:r>
          </a:p>
          <a:p>
            <a:r>
              <a:rPr lang="en-US" sz="6000" dirty="0" smtClean="0"/>
              <a:t>Most toys don’t do these things in real life</a:t>
            </a:r>
            <a:endParaRPr lang="en-US" sz="6000" dirty="0"/>
          </a:p>
        </p:txBody>
      </p:sp>
    </p:spTree>
    <p:extLst>
      <p:ext uri="{BB962C8B-B14F-4D97-AF65-F5344CB8AC3E}">
        <p14:creationId xmlns:p14="http://schemas.microsoft.com/office/powerpoint/2010/main" val="22138050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Life Like Settings</a:t>
            </a:r>
            <a:endParaRPr lang="en-US" dirty="0"/>
          </a:p>
        </p:txBody>
      </p:sp>
      <p:sp>
        <p:nvSpPr>
          <p:cNvPr id="3" name="Content Placeholder 2"/>
          <p:cNvSpPr>
            <a:spLocks noGrp="1"/>
          </p:cNvSpPr>
          <p:nvPr>
            <p:ph idx="1"/>
          </p:nvPr>
        </p:nvSpPr>
        <p:spPr/>
        <p:txBody>
          <a:bodyPr>
            <a:normAutofit/>
          </a:bodyPr>
          <a:lstStyle/>
          <a:p>
            <a:r>
              <a:rPr lang="en-US" sz="4400" dirty="0" smtClean="0"/>
              <a:t>Barbie struts her stuff on the beach with waves crashing in the background, space aliens fly through outer space.  </a:t>
            </a:r>
          </a:p>
          <a:p>
            <a:r>
              <a:rPr lang="en-US" sz="4400" dirty="0" smtClean="0"/>
              <a:t>These things do not come with the toys</a:t>
            </a:r>
            <a:endParaRPr lang="en-US" sz="4400" dirty="0"/>
          </a:p>
        </p:txBody>
      </p:sp>
    </p:spTree>
    <p:extLst>
      <p:ext uri="{BB962C8B-B14F-4D97-AF65-F5344CB8AC3E}">
        <p14:creationId xmlns:p14="http://schemas.microsoft.com/office/powerpoint/2010/main" val="360942993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348</TotalTime>
  <Words>804</Words>
  <Application>Microsoft Office PowerPoint</Application>
  <PresentationFormat>On-screen Show (4:3)</PresentationFormat>
  <Paragraphs>84</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Clarity</vt:lpstr>
      <vt:lpstr>Open a new word document</vt:lpstr>
      <vt:lpstr>Techniques Used to Advertise to Kids</vt:lpstr>
      <vt:lpstr>Ideal Kids</vt:lpstr>
      <vt:lpstr>Ideal Kids—What to Write in Notes</vt:lpstr>
      <vt:lpstr>Heart Strings</vt:lpstr>
      <vt:lpstr>Heart Strings—What to write</vt:lpstr>
      <vt:lpstr>Amazing Toys</vt:lpstr>
      <vt:lpstr>Amazing Toys—What to write</vt:lpstr>
      <vt:lpstr>Life Like Settings</vt:lpstr>
      <vt:lpstr>Life Like Settings—What to write</vt:lpstr>
      <vt:lpstr>Sounds good</vt:lpstr>
      <vt:lpstr>Sounds good—What to write</vt:lpstr>
      <vt:lpstr>Cute Celebrities</vt:lpstr>
      <vt:lpstr>Cute Celebrities—What to Write </vt:lpstr>
      <vt:lpstr>Selective Editing</vt:lpstr>
      <vt:lpstr>Selective Editing—What to Write</vt:lpstr>
      <vt:lpstr>Family Fun</vt:lpstr>
      <vt:lpstr>Family Fun—What to write</vt:lpstr>
      <vt:lpstr>Excitement!</vt:lpstr>
      <vt:lpstr>Excitement!—What to Write</vt:lpstr>
      <vt:lpstr>Star Power</vt:lpstr>
      <vt:lpstr>Star Power—What to Write</vt:lpstr>
      <vt:lpstr>Examples of Commercials</vt:lpstr>
      <vt:lpstr>Assignment</vt:lpstr>
    </vt:vector>
  </TitlesOfParts>
  <Company>SRSD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Techniques Used to Advertise to Kids</dc:title>
  <dc:creator>Ferris, Erin</dc:creator>
  <cp:lastModifiedBy>Ferris, Erin</cp:lastModifiedBy>
  <cp:revision>12</cp:revision>
  <cp:lastPrinted>2012-04-19T12:56:15Z</cp:lastPrinted>
  <dcterms:created xsi:type="dcterms:W3CDTF">2011-10-18T11:43:59Z</dcterms:created>
  <dcterms:modified xsi:type="dcterms:W3CDTF">2014-03-03T13:43:12Z</dcterms:modified>
</cp:coreProperties>
</file>